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89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4E78-1A79-417F-B2C2-398644B9BB84}" type="datetimeFigureOut">
              <a:rPr lang="fr-CA" smtClean="0"/>
              <a:t>2024-12-16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7690-8255-41B5-85F8-3EAD8CF744C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4E78-1A79-417F-B2C2-398644B9BB84}" type="datetimeFigureOut">
              <a:rPr lang="fr-CA" smtClean="0"/>
              <a:t>2024-12-16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7690-8255-41B5-85F8-3EAD8CF744C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4E78-1A79-417F-B2C2-398644B9BB84}" type="datetimeFigureOut">
              <a:rPr lang="fr-CA" smtClean="0"/>
              <a:t>2024-12-16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7690-8255-41B5-85F8-3EAD8CF744C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4E78-1A79-417F-B2C2-398644B9BB84}" type="datetimeFigureOut">
              <a:rPr lang="fr-CA" smtClean="0"/>
              <a:t>2024-12-16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7690-8255-41B5-85F8-3EAD8CF744C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4E78-1A79-417F-B2C2-398644B9BB84}" type="datetimeFigureOut">
              <a:rPr lang="fr-CA" smtClean="0"/>
              <a:t>2024-12-16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7690-8255-41B5-85F8-3EAD8CF744C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4E78-1A79-417F-B2C2-398644B9BB84}" type="datetimeFigureOut">
              <a:rPr lang="fr-CA" smtClean="0"/>
              <a:t>2024-12-16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7690-8255-41B5-85F8-3EAD8CF744C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4E78-1A79-417F-B2C2-398644B9BB84}" type="datetimeFigureOut">
              <a:rPr lang="fr-CA" smtClean="0"/>
              <a:t>2024-12-16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7690-8255-41B5-85F8-3EAD8CF744C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4E78-1A79-417F-B2C2-398644B9BB84}" type="datetimeFigureOut">
              <a:rPr lang="fr-CA" smtClean="0"/>
              <a:t>2024-12-16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7690-8255-41B5-85F8-3EAD8CF744C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4E78-1A79-417F-B2C2-398644B9BB84}" type="datetimeFigureOut">
              <a:rPr lang="fr-CA" smtClean="0"/>
              <a:t>2024-12-16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7690-8255-41B5-85F8-3EAD8CF744C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4E78-1A79-417F-B2C2-398644B9BB84}" type="datetimeFigureOut">
              <a:rPr lang="fr-CA" smtClean="0"/>
              <a:t>2024-12-16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7690-8255-41B5-85F8-3EAD8CF744C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4E78-1A79-417F-B2C2-398644B9BB84}" type="datetimeFigureOut">
              <a:rPr lang="fr-CA" smtClean="0"/>
              <a:t>2024-12-16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7690-8255-41B5-85F8-3EAD8CF744C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24E78-1A79-417F-B2C2-398644B9BB84}" type="datetimeFigureOut">
              <a:rPr lang="fr-CA" smtClean="0"/>
              <a:t>2024-12-16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D7690-8255-41B5-85F8-3EAD8CF744C3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7209" y="188640"/>
            <a:ext cx="4171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Halloween 2024 </a:t>
            </a:r>
            <a:endParaRPr lang="fr-FR" sz="5400" b="1" cap="none" spc="0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16632"/>
            <a:ext cx="8784976" cy="6624736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26" name="Picture 2" descr="C:\Users\Utilisateur\Pictures\FADOQ\Année 2024-2025\IMG_1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30761"/>
            <a:ext cx="3672408" cy="46024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029" name="Picture 5" descr="C:\Users\Utilisateur\Pictures\FADOQ\Année 2024-2025\IMG_1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9935" y="260648"/>
            <a:ext cx="1920537" cy="35456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030" name="Picture 6" descr="C:\Users\Utilisateur\Pictures\FADOQ\Année 2024-2025\IMG_16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4706">
            <a:off x="5463068" y="3189705"/>
            <a:ext cx="3012688" cy="3108680"/>
          </a:xfrm>
          <a:prstGeom prst="rect">
            <a:avLst/>
          </a:prstGeom>
          <a:noFill/>
        </p:spPr>
      </p:pic>
      <p:pic>
        <p:nvPicPr>
          <p:cNvPr id="1033" name="Picture 9" descr="C:\Users\Utilisateur\Pictures\FADOQ\Année 2024-2025\IMG_1690.jpg"/>
          <p:cNvPicPr>
            <a:picLocks noChangeAspect="1" noChangeArrowheads="1"/>
          </p:cNvPicPr>
          <p:nvPr/>
        </p:nvPicPr>
        <p:blipFill>
          <a:blip r:embed="rId5" cstate="print">
            <a:lum bright="36000" contrast="-24000"/>
          </a:blip>
          <a:srcRect/>
          <a:stretch>
            <a:fillRect/>
          </a:stretch>
        </p:blipFill>
        <p:spPr bwMode="auto">
          <a:xfrm>
            <a:off x="323528" y="260648"/>
            <a:ext cx="1562100" cy="4572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027" name="Picture 3" descr="C:\Users\Utilisateur\Pictures\FADOQ\Année 2024-2025\IMG_16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89996">
            <a:off x="486285" y="3475188"/>
            <a:ext cx="3801363" cy="298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tilisateur\Pictures\FADOQ\Année 2024-2025\IMG_1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5877">
            <a:off x="4729556" y="495366"/>
            <a:ext cx="4002429" cy="252028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116632"/>
            <a:ext cx="8784976" cy="6624736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55" name="Picture 7" descr="C:\Users\Utilisateur\Pictures\FADOQ\Année 2024-2025\IMG_6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39"/>
            <a:ext cx="4536504" cy="2904029"/>
          </a:xfrm>
          <a:prstGeom prst="rect">
            <a:avLst/>
          </a:prstGeom>
          <a:noFill/>
        </p:spPr>
      </p:pic>
      <p:pic>
        <p:nvPicPr>
          <p:cNvPr id="2051" name="Picture 3" descr="C:\Users\Utilisateur\Pictures\FADOQ\Année 2024-2025\IMG_16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0736">
            <a:off x="5038745" y="3172426"/>
            <a:ext cx="3676303" cy="2757227"/>
          </a:xfrm>
          <a:prstGeom prst="rect">
            <a:avLst/>
          </a:prstGeom>
          <a:noFill/>
        </p:spPr>
      </p:pic>
      <p:pic>
        <p:nvPicPr>
          <p:cNvPr id="2054" name="Picture 6" descr="C:\Users\Utilisateur\Pictures\FADOQ\Année 2024-2025\IMG_69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77072"/>
            <a:ext cx="5326383" cy="256490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11560" y="3068960"/>
            <a:ext cx="4171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 du plaisir!</a:t>
            </a:r>
            <a:r>
              <a:rPr lang="fr-FR" sz="54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fr-FR" sz="5400" b="1" cap="none" spc="0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</Words>
  <Application>Microsoft Office PowerPoint</Application>
  <PresentationFormat>Affichage à l'écran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2</cp:revision>
  <dcterms:created xsi:type="dcterms:W3CDTF">2024-12-17T00:45:43Z</dcterms:created>
  <dcterms:modified xsi:type="dcterms:W3CDTF">2024-12-17T01:32:45Z</dcterms:modified>
</cp:coreProperties>
</file>