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5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CDBE-F377-4006-8697-10C7ABDA3B82}" type="datetimeFigureOut">
              <a:rPr lang="fr-CA" smtClean="0"/>
              <a:pPr/>
              <a:t>2024-12-03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588E-E5D2-4A44-8CC7-3E7838A1C839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6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564904"/>
            <a:ext cx="6840760" cy="175260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Image 6" descr="IMG_6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2348" y="4595954"/>
            <a:ext cx="7532140" cy="221742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" name="Image 7" descr="IMG_6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6184" y="260648"/>
            <a:ext cx="7308304" cy="205982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0" name="Image 9" descr="IMG_69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60648"/>
            <a:ext cx="3491880" cy="261891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139952" y="404664"/>
            <a:ext cx="439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Visite aux canneberges</a:t>
            </a:r>
            <a:r>
              <a:rPr lang="fr-FR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Image 10" descr="IMG_69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216532" y="3392996"/>
            <a:ext cx="3744416" cy="280831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69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52128"/>
            <a:ext cx="3803915" cy="285293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5" name="Espace réservé du contenu 4" descr="IMG_16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62128" y="188640"/>
            <a:ext cx="4602360" cy="2664296"/>
          </a:xfrm>
          <a:ln w="25400">
            <a:solidFill>
              <a:schemeClr val="bg1"/>
            </a:solidFill>
          </a:ln>
        </p:spPr>
      </p:pic>
      <p:pic>
        <p:nvPicPr>
          <p:cNvPr id="4" name="Image 3" descr="IMG_1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97471"/>
            <a:ext cx="4248472" cy="161570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Image 6" descr="IMG_16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946451"/>
            <a:ext cx="4248472" cy="163467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Image 8" descr="IMG_69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129072"/>
            <a:ext cx="3960440" cy="161229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1" name="Image 10" descr="IMG_69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663162"/>
            <a:ext cx="3347864" cy="215021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5496" y="116632"/>
            <a:ext cx="439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beaux souvenir</a:t>
            </a:r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s! 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9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7</cp:revision>
  <dcterms:created xsi:type="dcterms:W3CDTF">2024-11-26T01:57:47Z</dcterms:created>
  <dcterms:modified xsi:type="dcterms:W3CDTF">2024-12-04T01:47:39Z</dcterms:modified>
</cp:coreProperties>
</file>